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2" r:id="rId3"/>
    <p:sldId id="273" r:id="rId4"/>
    <p:sldId id="262" r:id="rId5"/>
    <p:sldId id="274" r:id="rId6"/>
    <p:sldId id="263" r:id="rId7"/>
    <p:sldId id="277" r:id="rId8"/>
    <p:sldId id="275" r:id="rId9"/>
    <p:sldId id="276" r:id="rId10"/>
    <p:sldId id="281" r:id="rId11"/>
    <p:sldId id="264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9EE6C0-63C3-4A0D-9245-2FE7B29CAF8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659" y="609600"/>
            <a:ext cx="5268685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Unit 3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5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Lesson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  <a:p>
            <a:pPr algn="ctr"/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Day 2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Pages 126-132; 145-146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107573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*Read the quote in the yellow box on pg. 131.</a:t>
            </a:r>
          </a:p>
          <a:p>
            <a:pPr algn="ctr"/>
            <a:endParaRPr lang="en-US" sz="2800" dirty="0" smtClean="0">
              <a:latin typeface="Bookman Old Style" pitchFamily="18" charset="0"/>
            </a:endParaRP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*This is something William Penn said to the Lenape Indians.  Please write three lines describing what you think Penn meant when he said this.</a:t>
            </a:r>
            <a:endParaRPr lang="en-US" sz="4000" dirty="0" smtClean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956" y="152400"/>
            <a:ext cx="6388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Quote and Comment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87" y="6138914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*Share your answer with a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treated the </a:t>
            </a:r>
            <a:r>
              <a:rPr lang="en-US" sz="4000" u="sng" dirty="0" smtClean="0">
                <a:latin typeface="Bookman Old Style" pitchFamily="18" charset="0"/>
              </a:rPr>
              <a:t>Native Americans</a:t>
            </a:r>
            <a:r>
              <a:rPr lang="en-US" sz="4000" dirty="0">
                <a:latin typeface="Bookman Old Style" pitchFamily="18" charset="0"/>
              </a:rPr>
              <a:t> </a:t>
            </a:r>
            <a:r>
              <a:rPr lang="en-US" sz="4000" dirty="0" smtClean="0">
                <a:latin typeface="Bookman Old Style" pitchFamily="18" charset="0"/>
              </a:rPr>
              <a:t>living in Pennsylvania </a:t>
            </a:r>
            <a:r>
              <a:rPr lang="en-US" sz="4000" u="sng" dirty="0" smtClean="0">
                <a:latin typeface="Bookman Old Style" pitchFamily="18" charset="0"/>
              </a:rPr>
              <a:t>fairly</a:t>
            </a:r>
            <a:r>
              <a:rPr lang="en-US" sz="4000" dirty="0" smtClean="0">
                <a:latin typeface="Bookman Old Style" pitchFamily="18" charset="0"/>
              </a:rPr>
              <a:t>.  He wanted to be friends with them, and they </a:t>
            </a:r>
            <a:r>
              <a:rPr lang="en-US" sz="4000" u="sng" dirty="0" smtClean="0">
                <a:latin typeface="Bookman Old Style" pitchFamily="18" charset="0"/>
              </a:rPr>
              <a:t>respected</a:t>
            </a:r>
            <a:r>
              <a:rPr lang="en-US" sz="4000" dirty="0" smtClean="0">
                <a:latin typeface="Bookman Old Style" pitchFamily="18" charset="0"/>
              </a:rPr>
              <a:t> him for that.</a:t>
            </a:r>
          </a:p>
        </p:txBody>
      </p:sp>
      <p:pic>
        <p:nvPicPr>
          <p:cNvPr id="9218" name="Picture 2" descr="http://www.tudo.co.uk/quakers_craw/shell_quakers/contents/quakers/images_quakers/william_penn_1644_1718/william_penn_and_the_indians_of_pennsylvania_scr703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03" y="3551099"/>
            <a:ext cx="4661594" cy="3179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and the </a:t>
            </a:r>
            <a:r>
              <a:rPr lang="en-US" sz="4000" u="sng" dirty="0" smtClean="0">
                <a:latin typeface="Bookman Old Style" pitchFamily="18" charset="0"/>
              </a:rPr>
              <a:t>Lenape</a:t>
            </a:r>
            <a:r>
              <a:rPr lang="en-US" sz="4000" dirty="0" smtClean="0">
                <a:latin typeface="Bookman Old Style" pitchFamily="18" charset="0"/>
              </a:rPr>
              <a:t> signed the </a:t>
            </a:r>
            <a:r>
              <a:rPr lang="en-US" sz="4000" u="sng" dirty="0" smtClean="0">
                <a:latin typeface="Bookman Old Style" pitchFamily="18" charset="0"/>
              </a:rPr>
              <a:t>Treaty of </a:t>
            </a:r>
            <a:r>
              <a:rPr lang="en-US" sz="4000" u="sng" dirty="0" err="1" smtClean="0">
                <a:latin typeface="Bookman Old Style" pitchFamily="18" charset="0"/>
              </a:rPr>
              <a:t>Shackamaxon</a:t>
            </a:r>
            <a:r>
              <a:rPr lang="en-US" sz="4000" dirty="0" smtClean="0">
                <a:latin typeface="Bookman Old Style" pitchFamily="18" charset="0"/>
              </a:rPr>
              <a:t>, in which Penn bought the land given to him by the king.</a:t>
            </a:r>
          </a:p>
        </p:txBody>
      </p:sp>
      <p:pic>
        <p:nvPicPr>
          <p:cNvPr id="4098" name="Picture 2" descr="http://penntreatypark.org/site/wp-content/uploads/2010/06/B_West_PennTre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090333"/>
            <a:ext cx="65074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3- Write three facts you learned from today’s lesson.</a:t>
            </a: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2- Write two questions you have about what you learned today.</a:t>
            </a: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1- Write one thing you found interesting today.</a:t>
            </a:r>
            <a:endParaRPr lang="en-US" sz="4000" dirty="0" smtClean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08184"/>
            <a:ext cx="26789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3-2-1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2" descr="Image result for students writ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tudents writ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clipartbest.com/cliparts/9Tz/Gp9/9TzGp98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-44243"/>
            <a:ext cx="1771196" cy="22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clipartpanda.com/students-writing-clipart-RiAyX6K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-118366"/>
            <a:ext cx="2113619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89" y="1400611"/>
            <a:ext cx="7015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itchFamily="18" charset="0"/>
              </a:rPr>
              <a:t>Look at th</a:t>
            </a:r>
            <a:r>
              <a:rPr lang="en-US" sz="4000" dirty="0" smtClean="0">
                <a:latin typeface="Bookman Old Style" pitchFamily="18" charset="0"/>
              </a:rPr>
              <a:t>e picture on pgs. 118-119 and write three    questions about the    			picture.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3820" y="304800"/>
            <a:ext cx="635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Visual Literacy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974771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your questions with a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images.clipartpanda.com/eyes-looking-clipart-4cbGrazc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6998"/>
            <a:ext cx="28479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.co/cliparts/6cp/6Rb/6cp6Rb9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394731" cy="18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197" y="457200"/>
            <a:ext cx="7700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In 1681, Penn’s cousin, </a:t>
            </a:r>
            <a:r>
              <a:rPr lang="en-US" sz="4000" u="sng" dirty="0" smtClean="0">
                <a:latin typeface="Bookman Old Style" pitchFamily="18" charset="0"/>
              </a:rPr>
              <a:t>William Markham</a:t>
            </a:r>
            <a:r>
              <a:rPr lang="en-US" sz="4000" dirty="0" smtClean="0">
                <a:latin typeface="Bookman Old Style" pitchFamily="18" charset="0"/>
              </a:rPr>
              <a:t>, led the first group of English </a:t>
            </a:r>
            <a:r>
              <a:rPr lang="en-US" sz="4000" u="sng" dirty="0" smtClean="0">
                <a:latin typeface="Bookman Old Style" pitchFamily="18" charset="0"/>
              </a:rPr>
              <a:t>colonists</a:t>
            </a:r>
            <a:r>
              <a:rPr lang="en-US" sz="4000" dirty="0" smtClean="0">
                <a:latin typeface="Bookman Old Style" pitchFamily="18" charset="0"/>
              </a:rPr>
              <a:t> to Pennsylvania.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6" name="Picture 2" descr="http://freepages.history.rootsweb.ancestry.com/~wcarr1/Lossing1/34-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048000" cy="31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23" y="304800"/>
            <a:ext cx="8966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In 1682, Penn wrote Pennsylvania’s</a:t>
            </a:r>
            <a:r>
              <a:rPr lang="en-US" sz="4000" dirty="0">
                <a:latin typeface="Bookman Old Style" pitchFamily="18" charset="0"/>
              </a:rPr>
              <a:t> </a:t>
            </a:r>
            <a:r>
              <a:rPr lang="en-US" sz="4000" dirty="0" smtClean="0">
                <a:latin typeface="Bookman Old Style" pitchFamily="18" charset="0"/>
              </a:rPr>
              <a:t>first constitution called the </a:t>
            </a:r>
            <a:r>
              <a:rPr lang="en-US" sz="4000" u="sng" dirty="0" smtClean="0">
                <a:latin typeface="Bookman Old Style" pitchFamily="18" charset="0"/>
              </a:rPr>
              <a:t>First Frame of Government</a:t>
            </a:r>
            <a:r>
              <a:rPr lang="en-US" sz="4000" dirty="0" smtClean="0">
                <a:latin typeface="Bookman Old Style" pitchFamily="18" charset="0"/>
              </a:rPr>
              <a:t>. It made sure that everyone had </a:t>
            </a:r>
            <a:r>
              <a:rPr lang="en-US" sz="4000" u="sng" dirty="0" smtClean="0">
                <a:latin typeface="Bookman Old Style" pitchFamily="18" charset="0"/>
              </a:rPr>
              <a:t>freedom</a:t>
            </a:r>
            <a:r>
              <a:rPr lang="en-US" sz="4000" dirty="0" smtClean="0">
                <a:latin typeface="Bookman Old Style" pitchFamily="18" charset="0"/>
              </a:rPr>
              <a:t> of religion.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7170" name="Picture 2" descr="http://bill.ballpaul.net/iaph/main.php?g2_view=core.DownloadItem&amp;g2_itemId=54&amp;g2_serialNumb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96255"/>
            <a:ext cx="2081079" cy="3124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23" y="304800"/>
            <a:ext cx="8966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also created the </a:t>
            </a:r>
            <a:r>
              <a:rPr lang="en-US" sz="4000" u="sng" dirty="0" smtClean="0">
                <a:latin typeface="Bookman Old Style" pitchFamily="18" charset="0"/>
              </a:rPr>
              <a:t>Great Law</a:t>
            </a:r>
            <a:r>
              <a:rPr lang="en-US" sz="4000" dirty="0" smtClean="0">
                <a:latin typeface="Bookman Old Style" pitchFamily="18" charset="0"/>
              </a:rPr>
              <a:t>, which made sure that the </a:t>
            </a:r>
            <a:r>
              <a:rPr lang="en-US" sz="4000" u="sng" dirty="0" smtClean="0">
                <a:latin typeface="Bookman Old Style" pitchFamily="18" charset="0"/>
              </a:rPr>
              <a:t>people</a:t>
            </a:r>
            <a:r>
              <a:rPr lang="en-US" sz="4000" dirty="0" smtClean="0">
                <a:latin typeface="Bookman Old Style" pitchFamily="18" charset="0"/>
              </a:rPr>
              <a:t> of Pennsylvania had a </a:t>
            </a:r>
            <a:r>
              <a:rPr lang="en-US" sz="4000" u="sng" dirty="0" smtClean="0">
                <a:latin typeface="Bookman Old Style" pitchFamily="18" charset="0"/>
              </a:rPr>
              <a:t>voice</a:t>
            </a:r>
            <a:r>
              <a:rPr lang="en-US" sz="4000" dirty="0" smtClean="0">
                <a:latin typeface="Bookman Old Style" pitchFamily="18" charset="0"/>
              </a:rPr>
              <a:t> in their government.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pa.gov/portal/server.pt/gateway/PTARGS_0_2_143259_20578_1048587_43/http%3B/pubcontent.state.pa.us/publishedcontent/publish/cop_environment/phmc/communities/extranet/archivalprograms/accessarchives/articles/volume_9__article_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51" y="3200400"/>
            <a:ext cx="30003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William Penn came to Pennsylvania</a:t>
            </a:r>
            <a:r>
              <a:rPr lang="en-US" sz="4000" dirty="0">
                <a:latin typeface="Bookman Old Style" pitchFamily="18" charset="0"/>
              </a:rPr>
              <a:t> </a:t>
            </a:r>
            <a:r>
              <a:rPr lang="en-US" sz="4000" dirty="0" smtClean="0">
                <a:latin typeface="Bookman Old Style" pitchFamily="18" charset="0"/>
              </a:rPr>
              <a:t>for the first time in </a:t>
            </a:r>
            <a:r>
              <a:rPr lang="en-US" sz="4000" u="sng" dirty="0" smtClean="0">
                <a:latin typeface="Bookman Old Style" pitchFamily="18" charset="0"/>
              </a:rPr>
              <a:t>1682</a:t>
            </a:r>
            <a:r>
              <a:rPr lang="en-US" sz="4000" dirty="0" smtClean="0">
                <a:latin typeface="Bookman Old Style" pitchFamily="18" charset="0"/>
              </a:rPr>
              <a:t>.  He sailed on the ship </a:t>
            </a:r>
            <a:r>
              <a:rPr lang="en-US" sz="4000" i="1" dirty="0" smtClean="0">
                <a:latin typeface="Bookman Old Style" pitchFamily="18" charset="0"/>
              </a:rPr>
              <a:t>Welcome</a:t>
            </a:r>
            <a:r>
              <a:rPr lang="en-US" sz="4000" dirty="0" smtClean="0">
                <a:latin typeface="Bookman Old Style" pitchFamily="18" charset="0"/>
              </a:rPr>
              <a:t>.  About 1/3 of</a:t>
            </a: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the people aboard the ship </a:t>
            </a:r>
            <a:r>
              <a:rPr lang="en-US" sz="4000" u="sng" dirty="0" smtClean="0">
                <a:latin typeface="Bookman Old Style" pitchFamily="18" charset="0"/>
              </a:rPr>
              <a:t>died</a:t>
            </a:r>
            <a:r>
              <a:rPr lang="en-US" sz="40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from </a:t>
            </a:r>
            <a:r>
              <a:rPr lang="en-US" sz="4000" u="sng" dirty="0" smtClean="0">
                <a:latin typeface="Bookman Old Style" pitchFamily="18" charset="0"/>
              </a:rPr>
              <a:t>smallpox</a:t>
            </a:r>
            <a:r>
              <a:rPr lang="en-US" sz="4000" dirty="0" smtClean="0">
                <a:latin typeface="Bookman Old Style" pitchFamily="18" charset="0"/>
              </a:rPr>
              <a:t> on the journey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8194" name="Picture 2" descr="http://freepages.genealogy.rootsweb.ancestry.com/~paxson/graphics-pax/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014252"/>
            <a:ext cx="3124200" cy="275989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divided his colony up into three counties: </a:t>
            </a:r>
            <a:r>
              <a:rPr lang="en-US" sz="4000" u="sng" dirty="0" smtClean="0">
                <a:latin typeface="Bookman Old Style" pitchFamily="18" charset="0"/>
              </a:rPr>
              <a:t>Bucks</a:t>
            </a:r>
            <a:r>
              <a:rPr lang="en-US" sz="4000" dirty="0" smtClean="0">
                <a:latin typeface="Bookman Old Style" pitchFamily="18" charset="0"/>
              </a:rPr>
              <a:t>, </a:t>
            </a:r>
            <a:r>
              <a:rPr lang="en-US" sz="4000" u="sng" dirty="0" smtClean="0">
                <a:latin typeface="Bookman Old Style" pitchFamily="18" charset="0"/>
              </a:rPr>
              <a:t>Chester</a:t>
            </a:r>
            <a:r>
              <a:rPr lang="en-US" sz="4000" dirty="0" smtClean="0">
                <a:latin typeface="Bookman Old Style" pitchFamily="18" charset="0"/>
              </a:rPr>
              <a:t>, and </a:t>
            </a:r>
            <a:r>
              <a:rPr lang="en-US" sz="4000" u="sng" dirty="0" smtClean="0">
                <a:latin typeface="Bookman Old Style" pitchFamily="18" charset="0"/>
              </a:rPr>
              <a:t>Philadelphia</a:t>
            </a:r>
            <a:r>
              <a:rPr lang="en-US" sz="4000" dirty="0" smtClean="0">
                <a:latin typeface="Bookman Old Style" pitchFamily="18" charset="0"/>
              </a:rPr>
              <a:t> counties.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3074" name="Picture 2" descr="http://www.mapsofpa.com/18thcentury/1747bowen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67592"/>
            <a:ext cx="43529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also began planning the city of </a:t>
            </a:r>
            <a:r>
              <a:rPr lang="en-US" sz="4000" u="sng" dirty="0" smtClean="0">
                <a:latin typeface="Bookman Old Style" pitchFamily="18" charset="0"/>
              </a:rPr>
              <a:t>Philadelphia</a:t>
            </a:r>
            <a:r>
              <a:rPr lang="en-US" sz="4000" dirty="0" smtClean="0">
                <a:latin typeface="Bookman Old Style" pitchFamily="18" charset="0"/>
              </a:rPr>
              <a:t>, which means “City of </a:t>
            </a:r>
            <a:r>
              <a:rPr lang="en-US" sz="4000" u="sng" dirty="0" smtClean="0">
                <a:latin typeface="Bookman Old Style" pitchFamily="18" charset="0"/>
              </a:rPr>
              <a:t>Brotherly</a:t>
            </a:r>
            <a:r>
              <a:rPr lang="en-US" sz="4000" dirty="0" smtClean="0">
                <a:latin typeface="Bookman Old Style" pitchFamily="18" charset="0"/>
              </a:rPr>
              <a:t> Love.”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1026" name="Picture 2" descr="http://www.revolutionaryday.com/usroute202/philadelphia/oldphy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10" y="2805289"/>
            <a:ext cx="66613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He designed Philadelphia to have </a:t>
            </a:r>
            <a:r>
              <a:rPr lang="en-US" sz="4000" u="sng" dirty="0" smtClean="0">
                <a:latin typeface="Bookman Old Style" pitchFamily="18" charset="0"/>
              </a:rPr>
              <a:t>straight</a:t>
            </a:r>
            <a:r>
              <a:rPr lang="en-US" sz="4000" dirty="0" smtClean="0">
                <a:latin typeface="Bookman Old Style" pitchFamily="18" charset="0"/>
              </a:rPr>
              <a:t> </a:t>
            </a:r>
            <a:r>
              <a:rPr lang="en-US" sz="4000" dirty="0" smtClean="0">
                <a:latin typeface="Bookman Old Style" pitchFamily="18" charset="0"/>
              </a:rPr>
              <a:t>streets, parks </a:t>
            </a:r>
            <a:r>
              <a:rPr lang="en-US" sz="4000" dirty="0" smtClean="0">
                <a:latin typeface="Bookman Old Style" pitchFamily="18" charset="0"/>
              </a:rPr>
              <a:t>and </a:t>
            </a:r>
            <a:r>
              <a:rPr lang="en-US" sz="4000" u="sng" dirty="0" smtClean="0">
                <a:latin typeface="Bookman Old Style" pitchFamily="18" charset="0"/>
              </a:rPr>
              <a:t>public</a:t>
            </a:r>
            <a:r>
              <a:rPr lang="en-US" sz="4000" dirty="0" smtClean="0">
                <a:latin typeface="Bookman Old Style" pitchFamily="18" charset="0"/>
              </a:rPr>
              <a:t> squares.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050" name="Picture 2" descr="http://www.pagenealogy.net/maps/Phila%20-%201842%20-%20T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19992"/>
            <a:ext cx="351226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370</TotalTime>
  <Words>313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admin</cp:lastModifiedBy>
  <cp:revision>40</cp:revision>
  <dcterms:created xsi:type="dcterms:W3CDTF">2011-03-16T19:43:07Z</dcterms:created>
  <dcterms:modified xsi:type="dcterms:W3CDTF">2015-02-27T21:10:43Z</dcterms:modified>
</cp:coreProperties>
</file>